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1"/>
  </p:notesMasterIdLst>
  <p:sldIdLst>
    <p:sldId id="256" r:id="rId2"/>
    <p:sldId id="272" r:id="rId3"/>
    <p:sldId id="426" r:id="rId4"/>
    <p:sldId id="259" r:id="rId5"/>
    <p:sldId id="428" r:id="rId6"/>
    <p:sldId id="427" r:id="rId7"/>
    <p:sldId id="397" r:id="rId8"/>
    <p:sldId id="431" r:id="rId9"/>
    <p:sldId id="261" r:id="rId10"/>
    <p:sldId id="268" r:id="rId11"/>
    <p:sldId id="430" r:id="rId12"/>
    <p:sldId id="279" r:id="rId13"/>
    <p:sldId id="282" r:id="rId14"/>
    <p:sldId id="283" r:id="rId15"/>
    <p:sldId id="271" r:id="rId16"/>
    <p:sldId id="413" r:id="rId17"/>
    <p:sldId id="270" r:id="rId18"/>
    <p:sldId id="432" r:id="rId19"/>
    <p:sldId id="275" r:id="rId20"/>
    <p:sldId id="280" r:id="rId21"/>
    <p:sldId id="277" r:id="rId22"/>
    <p:sldId id="276" r:id="rId23"/>
    <p:sldId id="281" r:id="rId24"/>
    <p:sldId id="284" r:id="rId25"/>
    <p:sldId id="372" r:id="rId26"/>
    <p:sldId id="417" r:id="rId27"/>
    <p:sldId id="288" r:id="rId28"/>
    <p:sldId id="348" r:id="rId29"/>
    <p:sldId id="367" r:id="rId30"/>
    <p:sldId id="368" r:id="rId31"/>
    <p:sldId id="351" r:id="rId32"/>
    <p:sldId id="369" r:id="rId33"/>
    <p:sldId id="350" r:id="rId34"/>
    <p:sldId id="363" r:id="rId35"/>
    <p:sldId id="364" r:id="rId36"/>
    <p:sldId id="356" r:id="rId37"/>
    <p:sldId id="365" r:id="rId38"/>
    <p:sldId id="287" r:id="rId39"/>
    <p:sldId id="298" r:id="rId40"/>
    <p:sldId id="420" r:id="rId41"/>
    <p:sldId id="421" r:id="rId42"/>
    <p:sldId id="423" r:id="rId43"/>
    <p:sldId id="422" r:id="rId44"/>
    <p:sldId id="297" r:id="rId45"/>
    <p:sldId id="300" r:id="rId46"/>
    <p:sldId id="302" r:id="rId47"/>
    <p:sldId id="439" r:id="rId48"/>
    <p:sldId id="452" r:id="rId49"/>
    <p:sldId id="456" r:id="rId50"/>
    <p:sldId id="440" r:id="rId51"/>
    <p:sldId id="323" r:id="rId52"/>
    <p:sldId id="324" r:id="rId53"/>
    <p:sldId id="326" r:id="rId54"/>
    <p:sldId id="376" r:id="rId55"/>
    <p:sldId id="459" r:id="rId56"/>
    <p:sldId id="474" r:id="rId57"/>
    <p:sldId id="337" r:id="rId58"/>
    <p:sldId id="289" r:id="rId59"/>
    <p:sldId id="338" r:id="rId60"/>
    <p:sldId id="331" r:id="rId61"/>
    <p:sldId id="342" r:id="rId62"/>
    <p:sldId id="332" r:id="rId63"/>
    <p:sldId id="357" r:id="rId64"/>
    <p:sldId id="451" r:id="rId65"/>
    <p:sldId id="457" r:id="rId66"/>
    <p:sldId id="346" r:id="rId67"/>
    <p:sldId id="347" r:id="rId68"/>
    <p:sldId id="354" r:id="rId69"/>
    <p:sldId id="361" r:id="rId70"/>
    <p:sldId id="467" r:id="rId71"/>
    <p:sldId id="466" r:id="rId72"/>
    <p:sldId id="291" r:id="rId73"/>
    <p:sldId id="390" r:id="rId74"/>
    <p:sldId id="358" r:id="rId75"/>
    <p:sldId id="359" r:id="rId76"/>
    <p:sldId id="378" r:id="rId77"/>
    <p:sldId id="380" r:id="rId78"/>
    <p:sldId id="460" r:id="rId79"/>
    <p:sldId id="461" r:id="rId80"/>
    <p:sldId id="462" r:id="rId81"/>
    <p:sldId id="463" r:id="rId82"/>
    <p:sldId id="464" r:id="rId83"/>
    <p:sldId id="381" r:id="rId84"/>
    <p:sldId id="382" r:id="rId85"/>
    <p:sldId id="389" r:id="rId86"/>
    <p:sldId id="392" r:id="rId87"/>
    <p:sldId id="453" r:id="rId88"/>
    <p:sldId id="393" r:id="rId89"/>
    <p:sldId id="394" r:id="rId90"/>
    <p:sldId id="458" r:id="rId91"/>
    <p:sldId id="395" r:id="rId92"/>
    <p:sldId id="465" r:id="rId93"/>
    <p:sldId id="404" r:id="rId94"/>
    <p:sldId id="290" r:id="rId95"/>
    <p:sldId id="470" r:id="rId96"/>
    <p:sldId id="472" r:id="rId97"/>
    <p:sldId id="257" r:id="rId98"/>
    <p:sldId id="477" r:id="rId99"/>
    <p:sldId id="476" r:id="rId100"/>
    <p:sldId id="479" r:id="rId101"/>
    <p:sldId id="478" r:id="rId102"/>
    <p:sldId id="403" r:id="rId103"/>
    <p:sldId id="293" r:id="rId104"/>
    <p:sldId id="262" r:id="rId105"/>
    <p:sldId id="373" r:id="rId106"/>
    <p:sldId id="405" r:id="rId107"/>
    <p:sldId id="408" r:id="rId108"/>
    <p:sldId id="409" r:id="rId109"/>
    <p:sldId id="411" r:id="rId110"/>
    <p:sldId id="412" r:id="rId111"/>
    <p:sldId id="414" r:id="rId112"/>
    <p:sldId id="415" r:id="rId113"/>
    <p:sldId id="416" r:id="rId114"/>
    <p:sldId id="418" r:id="rId115"/>
    <p:sldId id="419" r:id="rId116"/>
    <p:sldId id="424" r:id="rId117"/>
    <p:sldId id="433" r:id="rId118"/>
    <p:sldId id="434" r:id="rId119"/>
    <p:sldId id="437" r:id="rId120"/>
    <p:sldId id="438" r:id="rId121"/>
    <p:sldId id="442" r:id="rId122"/>
    <p:sldId id="443" r:id="rId123"/>
    <p:sldId id="445" r:id="rId124"/>
    <p:sldId id="446" r:id="rId125"/>
    <p:sldId id="448" r:id="rId126"/>
    <p:sldId id="450" r:id="rId127"/>
    <p:sldId id="454" r:id="rId128"/>
    <p:sldId id="455" r:id="rId129"/>
    <p:sldId id="469" r:id="rId1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115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4" Type="http://schemas.openxmlformats.org/officeDocument/2006/relationships/image" Target="../media/image11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image" Target="../media/image17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image" Target="../media/image186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image" Target="../media/image18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31/05/2015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03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707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434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192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83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5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31/05/2015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31/05/2015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31/05/2015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31/05/2015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27.jpeg"/><Relationship Id="rId7" Type="http://schemas.openxmlformats.org/officeDocument/2006/relationships/image" Target="../media/image165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eg"/><Relationship Id="rId5" Type="http://schemas.openxmlformats.org/officeDocument/2006/relationships/image" Target="../media/image82.jpeg"/><Relationship Id="rId10" Type="http://schemas.openxmlformats.org/officeDocument/2006/relationships/image" Target="../media/image168.jpeg"/><Relationship Id="rId4" Type="http://schemas.openxmlformats.org/officeDocument/2006/relationships/image" Target="../media/image128.png"/><Relationship Id="rId9" Type="http://schemas.openxmlformats.org/officeDocument/2006/relationships/image" Target="../media/image167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7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25.vsdx"/><Relationship Id="rId7" Type="http://schemas.openxmlformats.org/officeDocument/2006/relationships/image" Target="../media/image170.emf"/><Relationship Id="rId12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package" Target="../embeddings/Dessin_Microsoft_Visio26.vsdx"/><Relationship Id="rId11" Type="http://schemas.openxmlformats.org/officeDocument/2006/relationships/image" Target="../media/image1610.png"/><Relationship Id="rId5" Type="http://schemas.openxmlformats.org/officeDocument/2006/relationships/image" Target="../media/image1600.png"/><Relationship Id="rId10" Type="http://schemas.openxmlformats.org/officeDocument/2006/relationships/package" Target="../embeddings/Dessin_Microsoft_Visio29.vsdx"/><Relationship Id="rId4" Type="http://schemas.openxmlformats.org/officeDocument/2006/relationships/image" Target="../media/image169.emf"/><Relationship Id="rId9" Type="http://schemas.openxmlformats.org/officeDocument/2006/relationships/package" Target="../embeddings/Dessin_Microsoft_Visio28.vsdx"/><Relationship Id="rId14" Type="http://schemas.openxmlformats.org/officeDocument/2006/relationships/image" Target="../media/image16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7.emf"/><Relationship Id="rId5" Type="http://schemas.openxmlformats.org/officeDocument/2006/relationships/package" Target="../embeddings/Dessin_Microsoft_Visio31.vsdx"/><Relationship Id="rId4" Type="http://schemas.openxmlformats.org/officeDocument/2006/relationships/image" Target="../media/image176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72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7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7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85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5.vsdx"/><Relationship Id="rId13" Type="http://schemas.openxmlformats.org/officeDocument/2006/relationships/image" Target="../media/image1820.png"/><Relationship Id="rId3" Type="http://schemas.openxmlformats.org/officeDocument/2006/relationships/package" Target="../embeddings/Dessin_Microsoft_Visio32.vsdx"/><Relationship Id="rId7" Type="http://schemas.openxmlformats.org/officeDocument/2006/relationships/package" Target="../embeddings/Dessin_Microsoft_Visio34.vsdx"/><Relationship Id="rId12" Type="http://schemas.openxmlformats.org/officeDocument/2006/relationships/image" Target="../media/image18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70.emf"/><Relationship Id="rId11" Type="http://schemas.openxmlformats.org/officeDocument/2006/relationships/image" Target="../media/image1800.png"/><Relationship Id="rId5" Type="http://schemas.openxmlformats.org/officeDocument/2006/relationships/package" Target="../embeddings/Dessin_Microsoft_Visio33.vsdx"/><Relationship Id="rId10" Type="http://schemas.openxmlformats.org/officeDocument/2006/relationships/image" Target="../media/image1790.PNG"/><Relationship Id="rId4" Type="http://schemas.openxmlformats.org/officeDocument/2006/relationships/image" Target="../media/image186.emf"/><Relationship Id="rId9" Type="http://schemas.openxmlformats.org/officeDocument/2006/relationships/package" Target="../embeddings/Dessin_Microsoft_Visio36.vsdx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9.vsdx"/><Relationship Id="rId13" Type="http://schemas.openxmlformats.org/officeDocument/2006/relationships/image" Target="../media/image187.png"/><Relationship Id="rId3" Type="http://schemas.openxmlformats.org/officeDocument/2006/relationships/package" Target="../embeddings/Dessin_Microsoft_Visio37.vsdx"/><Relationship Id="rId7" Type="http://schemas.openxmlformats.org/officeDocument/2006/relationships/image" Target="../media/image170.emf"/><Relationship Id="rId12" Type="http://schemas.openxmlformats.org/officeDocument/2006/relationships/image" Target="../media/image1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package" Target="../embeddings/Dessin_Microsoft_Visio38.vsdx"/><Relationship Id="rId11" Type="http://schemas.openxmlformats.org/officeDocument/2006/relationships/image" Target="../media/image1850.png"/><Relationship Id="rId5" Type="http://schemas.openxmlformats.org/officeDocument/2006/relationships/image" Target="../media/image1840.png"/><Relationship Id="rId10" Type="http://schemas.openxmlformats.org/officeDocument/2006/relationships/package" Target="../embeddings/Dessin_Microsoft_Visio41.vsdx"/><Relationship Id="rId4" Type="http://schemas.openxmlformats.org/officeDocument/2006/relationships/image" Target="../media/image187.emf"/><Relationship Id="rId9" Type="http://schemas.openxmlformats.org/officeDocument/2006/relationships/package" Target="../embeddings/Dessin_Microsoft_Visio40.vsdx"/><Relationship Id="rId14" Type="http://schemas.openxmlformats.org/officeDocument/2006/relationships/image" Target="../media/image188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90.png"/><Relationship Id="rId5" Type="http://schemas.openxmlformats.org/officeDocument/2006/relationships/image" Target="../media/image188.emf"/><Relationship Id="rId4" Type="http://schemas.openxmlformats.org/officeDocument/2006/relationships/package" Target="../embeddings/Dessin_Microsoft_Visio42.vsd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92.png"/><Relationship Id="rId4" Type="http://schemas.openxmlformats.org/officeDocument/2006/relationships/image" Target="../media/image189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package" Target="../embeddings/Dessin_Microsoft_Visio44.vsdx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6.png"/><Relationship Id="rId5" Type="http://schemas.openxmlformats.org/officeDocument/2006/relationships/image" Target="../media/image77.png"/><Relationship Id="rId4" Type="http://schemas.openxmlformats.org/officeDocument/2006/relationships/image" Target="../media/image193.emf"/><Relationship Id="rId9" Type="http://schemas.openxmlformats.org/officeDocument/2006/relationships/image" Target="../media/image5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46.png"/><Relationship Id="rId3" Type="http://schemas.openxmlformats.org/officeDocument/2006/relationships/image" Target="../media/image184.png"/><Relationship Id="rId7" Type="http://schemas.microsoft.com/office/2007/relationships/hdphoto" Target="../media/hdphoto17.wdp"/><Relationship Id="rId12" Type="http://schemas.microsoft.com/office/2007/relationships/hdphoto" Target="../media/hdphoto18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6.png"/><Relationship Id="rId5" Type="http://schemas.microsoft.com/office/2007/relationships/hdphoto" Target="../media/hdphoto14.wdp"/><Relationship Id="rId10" Type="http://schemas.openxmlformats.org/officeDocument/2006/relationships/image" Target="../media/image195.png"/><Relationship Id="rId4" Type="http://schemas.openxmlformats.org/officeDocument/2006/relationships/image" Target="../media/image142.png"/><Relationship Id="rId9" Type="http://schemas.openxmlformats.org/officeDocument/2006/relationships/image" Target="../media/image7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1960.pn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7.emf"/><Relationship Id="rId10" Type="http://schemas.openxmlformats.org/officeDocument/2006/relationships/image" Target="../media/image203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2.png"/><Relationship Id="rId14" Type="http://schemas.openxmlformats.org/officeDocument/2006/relationships/image" Target="../media/image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6.wdp"/><Relationship Id="rId4" Type="http://schemas.openxmlformats.org/officeDocument/2006/relationships/image" Target="../media/image6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7.png"/><Relationship Id="rId7" Type="http://schemas.openxmlformats.org/officeDocument/2006/relationships/image" Target="../media/image69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5.vsd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3.emf"/><Relationship Id="rId4" Type="http://schemas.openxmlformats.org/officeDocument/2006/relationships/package" Target="../embeddings/Dessin_Microsoft_Visio7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8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microsoft.com/office/2007/relationships/hdphoto" Target="../media/hdphoto12.wdp"/><Relationship Id="rId5" Type="http://schemas.openxmlformats.org/officeDocument/2006/relationships/image" Target="../media/image77.png"/><Relationship Id="rId10" Type="http://schemas.openxmlformats.org/officeDocument/2006/relationships/image" Target="../media/image95.png"/><Relationship Id="rId4" Type="http://schemas.openxmlformats.org/officeDocument/2006/relationships/image" Target="../media/image3.png"/><Relationship Id="rId9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9.vsdx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gif"/><Relationship Id="rId18" Type="http://schemas.openxmlformats.org/officeDocument/2006/relationships/image" Target="../media/image28.png"/><Relationship Id="rId3" Type="http://schemas.microsoft.com/office/2007/relationships/hdphoto" Target="../media/hdphoto2.wdp"/><Relationship Id="rId21" Type="http://schemas.openxmlformats.org/officeDocument/2006/relationships/image" Target="../media/image31.gif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10" Type="http://schemas.microsoft.com/office/2007/relationships/hdphoto" Target="../media/hdphoto4.wdp"/><Relationship Id="rId19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8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microsoft.com/office/2007/relationships/hdphoto" Target="../media/hdphoto12.wdp"/><Relationship Id="rId5" Type="http://schemas.openxmlformats.org/officeDocument/2006/relationships/image" Target="../media/image77.png"/><Relationship Id="rId10" Type="http://schemas.openxmlformats.org/officeDocument/2006/relationships/image" Target="../media/image95.png"/><Relationship Id="rId4" Type="http://schemas.openxmlformats.org/officeDocument/2006/relationships/image" Target="../media/image3.png"/><Relationship Id="rId9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0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9.e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0.vsdx"/><Relationship Id="rId10" Type="http://schemas.openxmlformats.org/officeDocument/2006/relationships/image" Target="../media/image99.png"/><Relationship Id="rId4" Type="http://schemas.openxmlformats.org/officeDocument/2006/relationships/image" Target="../media/image37.png"/><Relationship Id="rId9" Type="http://schemas.openxmlformats.org/officeDocument/2006/relationships/image" Target="../media/image9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11.vsd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1.wdp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9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10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40.png"/><Relationship Id="rId5" Type="http://schemas.openxmlformats.org/officeDocument/2006/relationships/image" Target="../media/image110.emf"/><Relationship Id="rId4" Type="http://schemas.openxmlformats.org/officeDocument/2006/relationships/package" Target="../embeddings/Dessin_Microsoft_Visio13.vsdx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notesSlide" Target="../notesSlides/notesSlide14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13.emf"/><Relationship Id="rId4" Type="http://schemas.openxmlformats.org/officeDocument/2006/relationships/package" Target="../embeddings/Dessin_Microsoft_Visio16.vsd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5.jpeg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17.vsdx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7.emf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Dessin_Microsoft_Visio19.vsdx"/><Relationship Id="rId11" Type="http://schemas.openxmlformats.org/officeDocument/2006/relationships/image" Target="../media/image119.emf"/><Relationship Id="rId5" Type="http://schemas.openxmlformats.org/officeDocument/2006/relationships/image" Target="../media/image116.emf"/><Relationship Id="rId10" Type="http://schemas.openxmlformats.org/officeDocument/2006/relationships/package" Target="../embeddings/Dessin_Microsoft_Visio21.vsdx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11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1.emf"/><Relationship Id="rId5" Type="http://schemas.openxmlformats.org/officeDocument/2006/relationships/package" Target="../embeddings/Dessin_Microsoft_Visio23.vsdx"/><Relationship Id="rId4" Type="http://schemas.openxmlformats.org/officeDocument/2006/relationships/image" Target="../media/image120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2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openxmlformats.org/officeDocument/2006/relationships/image" Target="../media/image12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0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42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46.png"/><Relationship Id="rId5" Type="http://schemas.openxmlformats.org/officeDocument/2006/relationships/image" Target="../media/image78.png"/><Relationship Id="rId15" Type="http://schemas.openxmlformats.org/officeDocument/2006/relationships/image" Target="../media/image143.png"/><Relationship Id="rId10" Type="http://schemas.openxmlformats.org/officeDocument/2006/relationships/image" Target="../media/image96.png"/><Relationship Id="rId4" Type="http://schemas.openxmlformats.org/officeDocument/2006/relationships/image" Target="../media/image77.png"/><Relationship Id="rId9" Type="http://schemas.microsoft.com/office/2007/relationships/hdphoto" Target="../media/hdphoto12.wdp"/><Relationship Id="rId14" Type="http://schemas.microsoft.com/office/2007/relationships/hdphoto" Target="../media/hdphoto14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44.emf"/><Relationship Id="rId4" Type="http://schemas.openxmlformats.org/officeDocument/2006/relationships/oleObject" Target="../embeddings/oleObject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5.emf"/><Relationship Id="rId4" Type="http://schemas.openxmlformats.org/officeDocument/2006/relationships/oleObject" Target="../embeddings/oleObject3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0.png"/><Relationship Id="rId3" Type="http://schemas.openxmlformats.org/officeDocument/2006/relationships/image" Target="../media/image149.png"/><Relationship Id="rId7" Type="http://schemas.openxmlformats.org/officeDocument/2006/relationships/image" Target="../media/image96.png"/><Relationship Id="rId12" Type="http://schemas.openxmlformats.org/officeDocument/2006/relationships/image" Target="../media/image1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4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46.emf"/><Relationship Id="rId15" Type="http://schemas.openxmlformats.org/officeDocument/2006/relationships/image" Target="../media/image152.png"/><Relationship Id="rId10" Type="http://schemas.openxmlformats.org/officeDocument/2006/relationships/image" Target="../media/image147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5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0.emf"/><Relationship Id="rId11" Type="http://schemas.openxmlformats.org/officeDocument/2006/relationships/image" Target="../media/image154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43.png"/><Relationship Id="rId4" Type="http://schemas.openxmlformats.org/officeDocument/2006/relationships/image" Target="../media/image149.emf"/><Relationship Id="rId9" Type="http://schemas.openxmlformats.org/officeDocument/2006/relationships/image" Target="../media/image96.png"/><Relationship Id="rId14" Type="http://schemas.openxmlformats.org/officeDocument/2006/relationships/oleObject" Target="../embeddings/oleObject9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 </a:t>
            </a:r>
            <a:r>
              <a:rPr lang="fr-FR" dirty="0" smtClean="0"/>
              <a:t>(</a:t>
            </a:r>
            <a:r>
              <a:rPr lang="fr-FR" dirty="0" err="1" smtClean="0"/>
              <a:t>spare</a:t>
            </a:r>
            <a:r>
              <a:rPr lang="fr-FR" dirty="0" smtClean="0"/>
              <a:t> </a:t>
            </a:r>
            <a:r>
              <a:rPr lang="fr-FR" dirty="0" err="1" smtClean="0"/>
              <a:t>matrixes</a:t>
            </a:r>
            <a:r>
              <a:rPr lang="fr-FR" dirty="0" smtClean="0"/>
              <a:t>)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Representation</a:t>
            </a:r>
            <a:r>
              <a:rPr lang="fr-FR" dirty="0" smtClean="0"/>
              <a:t> of </a:t>
            </a:r>
            <a:r>
              <a:rPr lang="fr-FR" b="1" dirty="0" err="1" smtClean="0"/>
              <a:t>preliminary</a:t>
            </a:r>
            <a:r>
              <a:rPr lang="fr-FR" b="1" dirty="0" smtClean="0"/>
              <a:t> </a:t>
            </a:r>
            <a:r>
              <a:rPr lang="fr-FR" b="1" dirty="0" err="1" smtClean="0"/>
              <a:t>abstracted</a:t>
            </a:r>
            <a:r>
              <a:rPr lang="fr-FR" b="1" dirty="0" smtClean="0"/>
              <a:t> traces</a:t>
            </a:r>
            <a:endParaRPr lang="fr-FR" dirty="0" smtClean="0"/>
          </a:p>
          <a:p>
            <a:r>
              <a:rPr lang="fr-FR" dirty="0" smtClean="0"/>
              <a:t>Trace </a:t>
            </a:r>
            <a:r>
              <a:rPr lang="fr-FR" b="1" dirty="0" err="1" smtClean="0"/>
              <a:t>comparison</a:t>
            </a:r>
            <a:endParaRPr lang="fr-FR" b="1" dirty="0"/>
          </a:p>
          <a:p>
            <a:r>
              <a:rPr lang="fr-FR" b="1" dirty="0" smtClean="0"/>
              <a:t>Memory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b="1" dirty="0"/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96" y="4605406"/>
            <a:ext cx="983974" cy="9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41" y="4465613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22" y="4465613"/>
            <a:ext cx="1123766" cy="11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443" y="4465613"/>
            <a:ext cx="1281715" cy="12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90" y="3007707"/>
            <a:ext cx="1428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0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1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2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73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105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: 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6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7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9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4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7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1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5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9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seconde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seconde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seconde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 fontScale="90000"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all </a:t>
            </a:r>
            <a:r>
              <a:rPr lang="fr-FR" sz="3600" err="1" smtClean="0"/>
              <a:t>Shneiderman’s</a:t>
            </a:r>
            <a:r>
              <a:rPr lang="fr-FR" sz="3600" smtClean="0"/>
              <a:t> mantra steps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25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Summary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Context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Proposal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Lamarche-</a:t>
            </a:r>
            <a:r>
              <a:rPr lang="fr-FR" sz="2000" i="1" dirty="0" err="1" smtClean="0">
                <a:solidFill>
                  <a:schemeClr val="bg1"/>
                </a:solidFill>
              </a:rPr>
              <a:t>Perrin’s</a:t>
            </a:r>
            <a:r>
              <a:rPr lang="fr-FR" sz="2000" i="1" dirty="0" smtClean="0">
                <a:solidFill>
                  <a:schemeClr val="bg1"/>
                </a:solidFill>
              </a:rPr>
              <a:t> </a:t>
            </a:r>
            <a:r>
              <a:rPr lang="fr-FR" sz="2000" i="1" dirty="0" err="1" smtClean="0">
                <a:solidFill>
                  <a:schemeClr val="bg1"/>
                </a:solidFill>
              </a:rPr>
              <a:t>Method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Temporal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Spatiotemporal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Implementation</a:t>
            </a:r>
            <a:r>
              <a:rPr lang="fr-FR" sz="2000" b="1" dirty="0" smtClean="0">
                <a:solidFill>
                  <a:schemeClr val="bg1"/>
                </a:solidFill>
              </a:rPr>
              <a:t>: </a:t>
            </a:r>
            <a:r>
              <a:rPr lang="fr-FR" sz="2000" b="1" dirty="0" err="1" smtClean="0">
                <a:solidFill>
                  <a:schemeClr val="bg1"/>
                </a:solidFill>
              </a:rPr>
              <a:t>Ocelotl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Analysis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Tool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Conclusion</a:t>
            </a:r>
            <a:endParaRPr lang="fr-FR" sz="2000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schemeClr val="bg1"/>
                </a:solidFill>
              </a:rPr>
              <a:pPr/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539605" y="2976835"/>
            <a:ext cx="536843" cy="622574"/>
            <a:chOff x="3627438" y="3105551"/>
            <a:chExt cx="1855788" cy="1217213"/>
          </a:xfrm>
        </p:grpSpPr>
        <p:sp>
          <p:nvSpPr>
            <p:cNvPr id="13" name="Losange 12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en angle 15"/>
            <p:cNvCxnSpPr>
              <a:endCxn id="15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en angle 16"/>
            <p:cNvCxnSpPr>
              <a:stCxn id="13" idx="2"/>
              <a:endCxn id="14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49" y="5237049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44" y="6140338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34" y="2044611"/>
            <a:ext cx="768607" cy="7318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06" y="3719024"/>
            <a:ext cx="696286" cy="6962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3" y="4612936"/>
            <a:ext cx="426486" cy="4264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25" y="4537466"/>
            <a:ext cx="563763" cy="5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…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846320" y="5778500"/>
            <a:ext cx="369443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…to </a:t>
            </a:r>
            <a:r>
              <a:rPr lang="fr-FR" dirty="0" err="1" smtClean="0"/>
              <a:t>analyze</a:t>
            </a:r>
            <a:endParaRPr lang="fr-FR" dirty="0"/>
          </a:p>
        </p:txBody>
      </p:sp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Quantity</a:t>
                </a:r>
                <a:r>
                  <a:rPr lang="fr-FR" sz="2000" dirty="0"/>
                  <a:t> 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5251" b="-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635" t="-7692" r="-705" b="-506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 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5804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3959" y="289748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Obervation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4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1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1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009712"/>
              </p:ext>
            </p:extLst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8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80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21614"/>
              </p:ext>
            </p:extLst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3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21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2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47363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3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1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Complex</a:t>
            </a:r>
            <a:r>
              <a:rPr lang="fr-FR" sz="2400" b="1" dirty="0" smtClean="0"/>
              <a:t> system/application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0" name="Visio" r:id="rId5" imgW="7029472" imgH="5229166" progId="Visio.Drawing.15">
                  <p:embed/>
                </p:oleObj>
              </mc:Choice>
              <mc:Fallback>
                <p:oleObj name="Visio" r:id="rId5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1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0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40505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81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5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6" name="Visio" r:id="rId6" imgW="7753270" imgH="5953118" progId="Visio.Drawing.15">
                  <p:embed/>
                </p:oleObj>
              </mc:Choice>
              <mc:Fallback>
                <p:oleObj name="Visio" r:id="rId6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7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8" name="Visio" r:id="rId10" imgW="7143904" imgH="5343623" progId="Visio.Drawing.15">
                  <p:embed/>
                </p:oleObj>
              </mc:Choice>
              <mc:Fallback>
                <p:oleObj name="Visio" r:id="rId10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54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55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9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  <p:pic>
        <p:nvPicPr>
          <p:cNvPr id="8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71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4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67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352235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73289" y="3272825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03622"/>
              </p:ext>
            </p:extLst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7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661558" y="2639803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295779" y="2613117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6986" y="5244180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(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064930"/>
              </p:ext>
            </p:extLst>
          </p:nvPr>
        </p:nvGraphicFramePr>
        <p:xfrm>
          <a:off x="104800" y="2987566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5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800" y="2987566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736185"/>
              </p:ext>
            </p:extLst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7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46707"/>
              </p:ext>
            </p:extLst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8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77818"/>
              </p:ext>
            </p:extLst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9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55495"/>
              </p:ext>
            </p:extLst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0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977208"/>
              </p:ext>
            </p:extLst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1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𝓐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b="-575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04533"/>
              </p:ext>
            </p:extLst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2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2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r>
              <a:rPr lang="fr-FR" b="1" dirty="0" err="1" smtClean="0"/>
              <a:t>Compliant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</a:rPr>
              <a:t>o</a:t>
            </a:r>
            <a:r>
              <a:rPr lang="fr-FR" b="1" dirty="0" err="1" smtClean="0">
                <a:solidFill>
                  <a:schemeClr val="bg1"/>
                </a:solidFill>
              </a:rPr>
              <a:t>verviews</a:t>
            </a:r>
            <a:r>
              <a:rPr lang="fr-FR" b="1" dirty="0" smtClean="0">
                <a:solidFill>
                  <a:schemeClr val="bg1"/>
                </a:solidFill>
              </a:rPr>
              <a:t>/data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satisfying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Shneiderman’s</a:t>
            </a:r>
            <a:r>
              <a:rPr lang="fr-FR" b="1" dirty="0" smtClean="0">
                <a:solidFill>
                  <a:schemeClr val="bg1"/>
                </a:solidFill>
              </a:rPr>
              <a:t> mantra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5244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6315</TotalTime>
  <Words>2575</Words>
  <Application>Microsoft Office PowerPoint</Application>
  <PresentationFormat>Affichage à l'écran (4:3)</PresentationFormat>
  <Paragraphs>1263</Paragraphs>
  <Slides>129</Slides>
  <Notes>31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129</vt:i4>
      </vt:variant>
    </vt:vector>
  </HeadingPairs>
  <TitlesOfParts>
    <vt:vector size="139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Systems and applications become more and more complex…</vt:lpstr>
      <vt:lpstr>Embedded systems</vt:lpstr>
      <vt:lpstr>Parallel systems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Knowledge on the application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all Shneiderman’s mantra steps</vt:lpstr>
      <vt:lpstr>Summary</vt:lpstr>
      <vt:lpstr>Lamarche-Perrin’s Method</vt:lpstr>
      <vt:lpstr>Multi agent system analysis</vt:lpstr>
      <vt:lpstr>Multi agent system analysis</vt:lpstr>
      <vt:lpstr>Lamarche-Perrin’s method</vt:lpstr>
      <vt:lpstr>From the partition to the interpretation</vt:lpstr>
      <vt:lpstr>How to choose the « good » partitions?</vt:lpstr>
      <vt:lpstr>Notations</vt:lpstr>
      <vt:lpstr>Complexity reduction</vt:lpstr>
      <vt:lpstr>Information Loss</vt:lpstr>
      <vt:lpstr>Parametrized Information Criterion</vt:lpstr>
      <vt:lpstr>Constrain the set of partitions</vt:lpstr>
      <vt:lpstr>Temporal Analysis</vt:lpstr>
      <vt:lpstr>Interest of Temporal Analysis</vt:lpstr>
      <vt:lpstr>How to adapt LP method to trace analysis ?</vt:lpstr>
      <vt:lpstr>Trace content</vt:lpstr>
      <vt:lpstr>Trace content</vt:lpstr>
      <vt:lpstr>How to adapt LP method to trace analysis</vt:lpstr>
      <vt:lpstr>Microscopic model structure</vt:lpstr>
      <vt:lpstr>Fill the microscopic model</vt:lpstr>
      <vt:lpstr>Aggregate the microscopic model</vt:lpstr>
      <vt:lpstr>Partition/Aggregation pipeline</vt:lpstr>
      <vt:lpstr>Best Cut Algorithm : naive approach</vt:lpstr>
      <vt:lpstr>Best Cut Algorithm : dynamic programming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Solving the problem</vt:lpstr>
      <vt:lpstr>LU class C (700 processes) on G5K</vt:lpstr>
      <vt:lpstr>We need some space!</vt:lpstr>
      <vt:lpstr>Spatiotemporal Analysis</vt:lpstr>
      <vt:lpstr>Hardware/software hierarchy</vt:lpstr>
      <vt:lpstr>Microscopic model structure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Microscopic Model Persistant Cache</vt:lpstr>
      <vt:lpstr>Microscopic Model Persistant Cache</vt:lpstr>
      <vt:lpstr>Temporal Aggregation</vt:lpstr>
      <vt:lpstr>Spatiotemporal Aggregation</vt:lpstr>
      <vt:lpstr>In practice…</vt:lpstr>
      <vt:lpstr>Conclusion</vt:lpstr>
      <vt:lpstr>Trace 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Thanks</vt:lpstr>
      <vt:lpstr>Backup</vt:lpstr>
      <vt:lpstr>Main thread: a recording application</vt:lpstr>
      <vt:lpstr>Quality computation </vt:lpstr>
      <vt:lpstr>Complexity of multimedia applications</vt:lpstr>
      <vt:lpstr>Elmqvist &amp; Fekete’s criteria</vt:lpstr>
      <vt:lpstr>Overview: contributions</vt:lpstr>
      <vt:lpstr>How to build a polynomial algorithm?</vt:lpstr>
      <vt:lpstr>Visualize structure and temporal behavior</vt:lpstr>
      <vt:lpstr>Best Partition problem</vt:lpstr>
      <vt:lpstr>Interest of spatiotemporal analysis</vt:lpstr>
      <vt:lpstr>Fill the microscopic model</vt:lpstr>
      <vt:lpstr>Partition the population</vt:lpstr>
      <vt:lpstr>Complexity</vt:lpstr>
      <vt:lpstr>In a few words…</vt:lpstr>
      <vt:lpstr>Ex: Hierarchical aggregation</vt:lpstr>
      <vt:lpstr>Ex: Ordered set aggregation</vt:lpstr>
      <vt:lpstr>Build a microscopic model from the trace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  <vt:lpstr>CG class C (64 processes) on G5K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565</cp:revision>
  <dcterms:created xsi:type="dcterms:W3CDTF">2015-05-04T13:17:04Z</dcterms:created>
  <dcterms:modified xsi:type="dcterms:W3CDTF">2015-05-31T12:29:21Z</dcterms:modified>
</cp:coreProperties>
</file>